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4"/>
    <p:restoredTop sz="95470"/>
  </p:normalViewPr>
  <p:slideViewPr>
    <p:cSldViewPr snapToGrid="0" snapToObjects="1">
      <p:cViewPr>
        <p:scale>
          <a:sx n="10" d="100"/>
          <a:sy n="10" d="100"/>
        </p:scale>
        <p:origin x="3872" y="1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24.07.2025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429184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24.07.2025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411764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24.07.2025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286580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24.07.2025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0855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F1106-CB83-0742-9501-2CA4F7FB5AC4}" type="datetimeFigureOut">
              <a:rPr lang="tr-TR" smtClean="0"/>
              <a:t>24.07.2025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279910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8F1106-CB83-0742-9501-2CA4F7FB5AC4}" type="datetimeFigureOut">
              <a:rPr lang="tr-TR" smtClean="0"/>
              <a:t>24.07.2025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21499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8F1106-CB83-0742-9501-2CA4F7FB5AC4}" type="datetimeFigureOut">
              <a:rPr lang="tr-TR" smtClean="0"/>
              <a:t>24.07.2025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403654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8F1106-CB83-0742-9501-2CA4F7FB5AC4}" type="datetimeFigureOut">
              <a:rPr lang="tr-TR" smtClean="0"/>
              <a:t>24.07.2025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41002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F1106-CB83-0742-9501-2CA4F7FB5AC4}" type="datetimeFigureOut">
              <a:rPr lang="tr-TR" smtClean="0"/>
              <a:t>24.07.2025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105277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888F1106-CB83-0742-9501-2CA4F7FB5AC4}" type="datetimeFigureOut">
              <a:rPr lang="tr-TR" smtClean="0"/>
              <a:t>24.07.2025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85534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888F1106-CB83-0742-9501-2CA4F7FB5AC4}" type="datetimeFigureOut">
              <a:rPr lang="tr-TR" smtClean="0"/>
              <a:t>24.07.2025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273062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888F1106-CB83-0742-9501-2CA4F7FB5AC4}" type="datetimeFigureOut">
              <a:rPr lang="tr-TR" smtClean="0"/>
              <a:t>24.07.2025</a:t>
            </a:fld>
            <a:endParaRPr lang="tr-TR"/>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3CD9B768-94CB-124A-ADA3-DE1515F7655E}" type="slidenum">
              <a:rPr lang="tr-TR" smtClean="0"/>
              <a:t>‹#›</a:t>
            </a:fld>
            <a:endParaRPr lang="tr-TR"/>
          </a:p>
        </p:txBody>
      </p:sp>
    </p:spTree>
    <p:extLst>
      <p:ext uri="{BB962C8B-B14F-4D97-AF65-F5344CB8AC3E}">
        <p14:creationId xmlns:p14="http://schemas.microsoft.com/office/powerpoint/2010/main" val="597997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İçerik Yer Tutucusu 9">
            <a:extLst>
              <a:ext uri="{FF2B5EF4-FFF2-40B4-BE49-F238E27FC236}">
                <a16:creationId xmlns:a16="http://schemas.microsoft.com/office/drawing/2014/main" id="{9DFF2DB3-8DEB-FD4F-A565-A38624707B62}"/>
              </a:ext>
            </a:extLst>
          </p:cNvPr>
          <p:cNvSpPr>
            <a:spLocks noGrp="1"/>
          </p:cNvSpPr>
          <p:nvPr>
            <p:ph idx="1"/>
          </p:nvPr>
        </p:nvSpPr>
        <p:spPr>
          <a:xfrm>
            <a:off x="9405256" y="10749803"/>
            <a:ext cx="15043343" cy="23617464"/>
          </a:xfrm>
        </p:spPr>
        <p:style>
          <a:lnRef idx="2">
            <a:schemeClr val="accent3"/>
          </a:lnRef>
          <a:fillRef idx="1">
            <a:schemeClr val="lt1"/>
          </a:fillRef>
          <a:effectRef idx="0">
            <a:schemeClr val="accent3"/>
          </a:effectRef>
          <a:fontRef idx="minor">
            <a:schemeClr val="dk1"/>
          </a:fontRef>
        </p:style>
        <p:txBody>
          <a:bodyPr numCol="2">
            <a:normAutofit lnSpcReduction="10000"/>
          </a:bodyPr>
          <a:lstStyle/>
          <a:p>
            <a:pPr marL="0" indent="0">
              <a:buNone/>
            </a:pPr>
            <a:r>
              <a:rPr lang="tr-TR" sz="2480" dirty="0"/>
              <a:t>Ana Metin ve Tablolar:</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commdo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comodo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comodo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comodo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comodo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endParaRPr lang="tr-TR" sz="2480" dirty="0"/>
          </a:p>
        </p:txBody>
      </p:sp>
      <p:sp>
        <p:nvSpPr>
          <p:cNvPr id="34" name="Metin Yer Tutucusu 5">
            <a:extLst>
              <a:ext uri="{FF2B5EF4-FFF2-40B4-BE49-F238E27FC236}">
                <a16:creationId xmlns:a16="http://schemas.microsoft.com/office/drawing/2014/main" id="{EC4A0419-197A-4249-940B-9F4036AB30A4}"/>
              </a:ext>
            </a:extLst>
          </p:cNvPr>
          <p:cNvSpPr>
            <a:spLocks noGrp="1"/>
          </p:cNvSpPr>
          <p:nvPr>
            <p:ph type="body" sz="half" idx="2"/>
          </p:nvPr>
        </p:nvSpPr>
        <p:spPr>
          <a:xfrm>
            <a:off x="1043003" y="11718896"/>
            <a:ext cx="8119456" cy="22648372"/>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tr-TR" sz="2480" dirty="0"/>
              <a:t>Giriş: </a:t>
            </a: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a:t>
            </a:r>
          </a:p>
          <a:p>
            <a:endParaRPr lang="tr-TR" sz="2480" dirty="0"/>
          </a:p>
        </p:txBody>
      </p:sp>
      <p:sp>
        <p:nvSpPr>
          <p:cNvPr id="3" name="Unvan 3">
            <a:extLst>
              <a:ext uri="{FF2B5EF4-FFF2-40B4-BE49-F238E27FC236}">
                <a16:creationId xmlns:a16="http://schemas.microsoft.com/office/drawing/2014/main" id="{1976CCDF-E3E8-A0D3-2A31-E57A05C9CC84}"/>
              </a:ext>
            </a:extLst>
          </p:cNvPr>
          <p:cNvSpPr txBox="1">
            <a:spLocks noChangeAspect="1"/>
          </p:cNvSpPr>
          <p:nvPr/>
        </p:nvSpPr>
        <p:spPr>
          <a:xfrm>
            <a:off x="20787224" y="2772230"/>
            <a:ext cx="3661374" cy="1727200"/>
          </a:xfrm>
          <a:prstGeom prst="rect">
            <a:avLst/>
          </a:prstGeom>
          <a:noFill/>
          <a:ln w="12700" cap="flat" cmpd="sng" algn="ctr">
            <a:solidFill>
              <a:srgbClr val="C00000"/>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normAutofit/>
          </a:bodyPr>
          <a:lstStyle>
            <a:lvl1pPr algn="l" defTabSz="2519995" rtl="0" eaLnBrk="1" latinLnBrk="0" hangingPunct="1">
              <a:lnSpc>
                <a:spcPct val="90000"/>
              </a:lnSpc>
              <a:spcBef>
                <a:spcPct val="0"/>
              </a:spcBef>
              <a:buNone/>
              <a:defRPr sz="8819"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ctr"/>
            <a:r>
              <a:rPr lang="tr-TR" sz="3307" dirty="0"/>
              <a:t>Kurum Logosu</a:t>
            </a:r>
            <a:endParaRPr lang="tr-TR" sz="2756" dirty="0"/>
          </a:p>
        </p:txBody>
      </p:sp>
      <p:sp>
        <p:nvSpPr>
          <p:cNvPr id="4" name="Unvan 3">
            <a:extLst>
              <a:ext uri="{FF2B5EF4-FFF2-40B4-BE49-F238E27FC236}">
                <a16:creationId xmlns:a16="http://schemas.microsoft.com/office/drawing/2014/main" id="{58C3D36A-E361-D28F-24BE-2D1A73E2517B}"/>
              </a:ext>
            </a:extLst>
          </p:cNvPr>
          <p:cNvSpPr txBox="1">
            <a:spLocks noChangeAspect="1"/>
          </p:cNvSpPr>
          <p:nvPr/>
        </p:nvSpPr>
        <p:spPr>
          <a:xfrm>
            <a:off x="5078315" y="7531742"/>
            <a:ext cx="15043343" cy="2549070"/>
          </a:xfrm>
          <a:prstGeom prst="rect">
            <a:avLst/>
          </a:prstGeom>
          <a:noFill/>
          <a:ln w="12700" cap="flat" cmpd="sng" algn="ctr">
            <a:solidFill>
              <a:srgbClr val="C00000"/>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b">
            <a:normAutofit/>
          </a:bodyPr>
          <a:lstStyle>
            <a:lvl1pPr algn="l" defTabSz="2519995" rtl="0" eaLnBrk="1" latinLnBrk="0" hangingPunct="1">
              <a:lnSpc>
                <a:spcPct val="90000"/>
              </a:lnSpc>
              <a:spcBef>
                <a:spcPct val="0"/>
              </a:spcBef>
              <a:buNone/>
              <a:defRPr sz="8819"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ctr"/>
            <a:r>
              <a:rPr lang="tr-TR" sz="3307"/>
              <a:t>BİLDİRİ BAŞLIĞI </a:t>
            </a:r>
            <a:br>
              <a:rPr lang="tr-TR" sz="2756"/>
            </a:br>
            <a:br>
              <a:rPr lang="tr-TR" sz="2756"/>
            </a:br>
            <a:r>
              <a:rPr lang="tr-TR" sz="2756"/>
              <a:t>Yazarların isimleri</a:t>
            </a:r>
            <a:br>
              <a:rPr lang="tr-TR" sz="2756"/>
            </a:br>
            <a:r>
              <a:rPr lang="tr-TR" sz="2480"/>
              <a:t>Yazarların kurumları</a:t>
            </a:r>
            <a:endParaRPr lang="tr-TR" sz="2756" dirty="0"/>
          </a:p>
        </p:txBody>
      </p:sp>
    </p:spTree>
    <p:extLst>
      <p:ext uri="{BB962C8B-B14F-4D97-AF65-F5344CB8AC3E}">
        <p14:creationId xmlns:p14="http://schemas.microsoft.com/office/powerpoint/2010/main" val="170914758"/>
      </p:ext>
    </p:extLst>
  </p:cSld>
  <p:clrMapOvr>
    <a:masterClrMapping/>
  </p:clrMapOvr>
</p:sld>
</file>

<file path=ppt/theme/theme1.xml><?xml version="1.0" encoding="utf-8"?>
<a:theme xmlns:a="http://schemas.openxmlformats.org/drawingml/2006/main" name="Office Teması">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1917</Words>
  <Application>Microsoft Macintosh PowerPoint</Application>
  <PresentationFormat>Özel</PresentationFormat>
  <Paragraphs>28</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Serdar Oztora</dc:creator>
  <cp:lastModifiedBy>Barış İPEK</cp:lastModifiedBy>
  <cp:revision>18</cp:revision>
  <cp:lastPrinted>2020-10-15T11:03:08Z</cp:lastPrinted>
  <dcterms:created xsi:type="dcterms:W3CDTF">2020-10-14T13:50:05Z</dcterms:created>
  <dcterms:modified xsi:type="dcterms:W3CDTF">2025-07-24T08:52:07Z</dcterms:modified>
</cp:coreProperties>
</file>